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0" r:id="rId1"/>
  </p:sld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8" r:id="rId12"/>
    <p:sldId id="301" r:id="rId13"/>
    <p:sldId id="297" r:id="rId14"/>
    <p:sldId id="299" r:id="rId15"/>
    <p:sldId id="300" r:id="rId16"/>
    <p:sldId id="303" r:id="rId17"/>
    <p:sldId id="30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2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7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65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527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19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856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2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01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2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4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4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5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9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4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1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0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34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Jermyn Borough Council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507-449F-432B-8A9F-811E3703F7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01/17/19</a:t>
            </a:r>
          </a:p>
        </p:txBody>
      </p:sp>
    </p:spTree>
    <p:extLst>
      <p:ext uri="{BB962C8B-B14F-4D97-AF65-F5344CB8AC3E}">
        <p14:creationId xmlns:p14="http://schemas.microsoft.com/office/powerpoint/2010/main" val="14647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49C86-2F2B-4624-B578-13FF12A3D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F8A31-1107-494F-A1BA-09E52806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0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F5BD0B-24B6-484E-88E6-150BC5D80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7" y="776287"/>
            <a:ext cx="5615133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4669DF-4CF7-4C1A-B6CF-44D82E86C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67" y="0"/>
            <a:ext cx="5314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9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7EF9A-5065-4615-92C5-2B4E48888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374588"/>
            <a:ext cx="5524500" cy="61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9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53BFA-964F-49A0-9877-D5916A01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8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66CEB-AC35-48E9-BDD9-DD76FFA96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40" y="0"/>
            <a:ext cx="5279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04E8DF-5FE8-4646-B927-C5E54508F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02867"/>
              </p:ext>
            </p:extLst>
          </p:nvPr>
        </p:nvGraphicFramePr>
        <p:xfrm>
          <a:off x="6191191" y="3048000"/>
          <a:ext cx="2893314" cy="308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3314">
                  <a:extLst>
                    <a:ext uri="{9D8B030D-6E8A-4147-A177-3AD203B41FA5}">
                      <a16:colId xmlns:a16="http://schemas.microsoft.com/office/drawing/2014/main" val="1830362699"/>
                    </a:ext>
                  </a:extLst>
                </a:gridCol>
              </a:tblGrid>
              <a:tr h="3084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4924620"/>
                  </a:ext>
                </a:extLst>
              </a:tr>
            </a:tbl>
          </a:graphicData>
        </a:graphic>
      </p:graphicFrame>
      <p:pic>
        <p:nvPicPr>
          <p:cNvPr id="2063" name="Picture 15" descr="https://files.constantcontact.com/45fb2f3a401/6826bbaf-560e-4aed-8fb4-6da29e78ecf3.jpg">
            <a:extLst>
              <a:ext uri="{FF2B5EF4-FFF2-40B4-BE49-F238E27FC236}">
                <a16:creationId xmlns:a16="http://schemas.microsoft.com/office/drawing/2014/main" id="{04CAB201-C0ED-401C-B059-7EC78B8A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0" y="2157208"/>
            <a:ext cx="10290059" cy="22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68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95299"/>
            <a:ext cx="9448800" cy="92340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Meeting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507-449F-432B-8A9F-811E3703F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1418700"/>
            <a:ext cx="9448800" cy="4197349"/>
          </a:xfrm>
        </p:spPr>
        <p:txBody>
          <a:bodyPr>
            <a:normAutofit fontScale="25000" lnSpcReduction="20000"/>
          </a:bodyPr>
          <a:lstStyle/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to Order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Pledge of Allegiance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 Call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Meeting Minutes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Treasurer’s Report/Bills Payable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Correspondence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Comment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 of Committees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 Funding/Revenue Anticipation Note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Permit Ordinance</a:t>
            </a:r>
          </a:p>
          <a:p>
            <a:pPr lvl="0" algn="ctr"/>
            <a:r>
              <a:rPr lang="en-US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Rushbrook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Creek Project Grant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up on Carol Morcom Dedication of Girl Scout Corner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Up on Rates for Electric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Up on Woodlands Sewer Video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Up on Parking Lot Paving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Bonding Issue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Rental Unit Permit Updates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NEIC Permit/Inspection Fees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Business</a:t>
            </a:r>
          </a:p>
          <a:p>
            <a:pPr lvl="0" algn="ctr"/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Adjournment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95299"/>
            <a:ext cx="9448800" cy="92340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Treasurer’s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F083C-F787-4F79-BD8D-CB60D9745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4" y="1418700"/>
            <a:ext cx="5953125" cy="53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2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95299"/>
            <a:ext cx="9448800" cy="92340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Treasurer’s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C8F92-A00C-4ABE-B0C4-0DF8DDCFF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212" y="1385887"/>
            <a:ext cx="5494134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6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5B006B-A012-43F9-9BDC-478C1DF1C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2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4A667-9562-4AC8-96E2-6EF492475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5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D8E46-4F3A-40B3-AFB8-C2DDD19D1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7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80DF3-0F9E-4FEF-9032-398BAEA84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513EC-6AB0-47B0-B00A-5B9BB154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3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0</TotalTime>
  <Words>88</Words>
  <Application>Microsoft Office PowerPoint</Application>
  <PresentationFormat>Widescreen</PresentationFormat>
  <Paragraphs>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Vapor Trail</vt:lpstr>
      <vt:lpstr>Jermyn Borough Council Meeting</vt:lpstr>
      <vt:lpstr>Meeting Agenda</vt:lpstr>
      <vt:lpstr>Treasurer’s Report</vt:lpstr>
      <vt:lpstr>Treasurer’s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Jermyn Borough Council Meeting</dc:title>
  <dc:creator>Jermyn Borough</dc:creator>
  <cp:lastModifiedBy>Jermyn Borough</cp:lastModifiedBy>
  <cp:revision>39</cp:revision>
  <dcterms:created xsi:type="dcterms:W3CDTF">2018-10-17T18:19:30Z</dcterms:created>
  <dcterms:modified xsi:type="dcterms:W3CDTF">2019-01-17T19:19:06Z</dcterms:modified>
</cp:coreProperties>
</file>